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embeddedFontLst>
    <p:embeddedFont>
      <p:font typeface="Anton" panose="020B0604020202020204" charset="0"/>
      <p:regular r:id="rId10"/>
    </p:embeddedFont>
    <p:embeddedFont>
      <p:font typeface="Luckiest Guy" panose="020B0604020202020204" charset="0"/>
      <p:regular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7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599" cy="2052599"/>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599"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599"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599"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599"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599"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899"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899"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599" cy="5726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7999" cy="755699"/>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499"/>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199"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199"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099"/>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599" cy="572699"/>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599"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slide" Target="slide3.xml"/><Relationship Id="rId4" Type="http://schemas.openxmlformats.org/officeDocument/2006/relationships/slide" Target="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slide" Target="slide4.xml"/><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slide" Target="slide7.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slide" Target="slide6.xml"/><Relationship Id="rId5" Type="http://schemas.openxmlformats.org/officeDocument/2006/relationships/slide" Target="slide3.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slide" Target="slide1.xml"/><Relationship Id="rId4" Type="http://schemas.openxmlformats.org/officeDocument/2006/relationships/slide" Target="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slide" Target="slide1.xml"/><Relationship Id="rId4" Type="http://schemas.openxmlformats.org/officeDocument/2006/relationships/slide" Target="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slide" Target="slide1.xml"/><Relationship Id="rId4" Type="http://schemas.openxmlformats.org/officeDocument/2006/relationships/slide" Target="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slide" Target="slide1.xml"/><Relationship Id="rId4" Type="http://schemas.openxmlformats.org/officeDocument/2006/relationships/slide" Target="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p:nvPr/>
        </p:nvSpPr>
        <p:spPr>
          <a:xfrm>
            <a:off x="6387725" y="2589925"/>
            <a:ext cx="2589600" cy="1036800"/>
          </a:xfrm>
          <a:prstGeom prst="rect">
            <a:avLst/>
          </a:prstGeom>
          <a:solidFill>
            <a:srgbClr val="EEEEEE"/>
          </a:solidFill>
          <a:ln w="9525" cap="flat" cmpd="sng">
            <a:solidFill>
              <a:srgbClr val="595959"/>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000"/>
              <a:t>Want access to this file? Please don’t click the “Share” button. Instead, click “File &gt; Make a copy …” to copy it into your Google Drive. Thanks!</a:t>
            </a:r>
          </a:p>
        </p:txBody>
      </p:sp>
      <p:sp>
        <p:nvSpPr>
          <p:cNvPr id="55" name="Shape 55"/>
          <p:cNvSpPr txBox="1">
            <a:spLocks noGrp="1"/>
          </p:cNvSpPr>
          <p:nvPr>
            <p:ph type="subTitle" idx="1"/>
          </p:nvPr>
        </p:nvSpPr>
        <p:spPr>
          <a:xfrm>
            <a:off x="5570425" y="257599"/>
            <a:ext cx="3261899" cy="3369000"/>
          </a:xfrm>
          <a:prstGeom prst="rect">
            <a:avLst/>
          </a:prstGeom>
        </p:spPr>
        <p:txBody>
          <a:bodyPr lIns="91425" tIns="91425" rIns="91425" bIns="91425" anchor="t" anchorCtr="0">
            <a:noAutofit/>
          </a:bodyPr>
          <a:lstStyle/>
          <a:p>
            <a:pPr lvl="0" algn="l" rtl="0">
              <a:spcBef>
                <a:spcPts val="0"/>
              </a:spcBef>
              <a:buNone/>
            </a:pPr>
            <a:r>
              <a:rPr lang="en" sz="1600"/>
              <a:t>You’re sitting in the driveway of your house in Indiana. You’re ready to take a vacation and want to decide where to go on a whim, just for the excitement of it. Your house is on a north-south highway. Which way do you turn, left to go south or right to go north?</a:t>
            </a:r>
          </a:p>
        </p:txBody>
      </p:sp>
      <p:pic>
        <p:nvPicPr>
          <p:cNvPr id="56" name="Shape 56"/>
          <p:cNvPicPr preferRelativeResize="0"/>
          <p:nvPr/>
        </p:nvPicPr>
        <p:blipFill>
          <a:blip r:embed="rId3">
            <a:alphaModFix/>
          </a:blip>
          <a:stretch>
            <a:fillRect/>
          </a:stretch>
        </p:blipFill>
        <p:spPr>
          <a:xfrm>
            <a:off x="311700" y="257600"/>
            <a:ext cx="5053674" cy="3369124"/>
          </a:xfrm>
          <a:prstGeom prst="rect">
            <a:avLst/>
          </a:prstGeom>
          <a:noFill/>
          <a:ln>
            <a:noFill/>
          </a:ln>
        </p:spPr>
      </p:pic>
      <p:sp>
        <p:nvSpPr>
          <p:cNvPr id="57" name="Shape 57">
            <a:hlinkClick r:id="rId4" action="ppaction://hlinksldjump"/>
          </p:cNvPr>
          <p:cNvSpPr/>
          <p:nvPr/>
        </p:nvSpPr>
        <p:spPr>
          <a:xfrm>
            <a:off x="-33775" y="-33775"/>
            <a:ext cx="9274200" cy="5256000"/>
          </a:xfrm>
          <a:prstGeom prst="rect">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8" name="Shape 58">
            <a:hlinkClick r:id="rId5" action="ppaction://hlinksldjump"/>
          </p:cNvPr>
          <p:cNvSpPr/>
          <p:nvPr/>
        </p:nvSpPr>
        <p:spPr>
          <a:xfrm>
            <a:off x="337912" y="3868675"/>
            <a:ext cx="4129500" cy="1032299"/>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3000">
                <a:latin typeface="Anton"/>
                <a:ea typeface="Anton"/>
                <a:cs typeface="Anton"/>
                <a:sym typeface="Anton"/>
              </a:rPr>
              <a:t>Turn left (south)</a:t>
            </a:r>
          </a:p>
        </p:txBody>
      </p:sp>
      <p:sp>
        <p:nvSpPr>
          <p:cNvPr id="59" name="Shape 59">
            <a:hlinkClick r:id="rId6" action="ppaction://hlinksldjump"/>
          </p:cNvPr>
          <p:cNvSpPr/>
          <p:nvPr/>
        </p:nvSpPr>
        <p:spPr>
          <a:xfrm>
            <a:off x="4676587" y="3868675"/>
            <a:ext cx="4129500" cy="1032299"/>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3000">
                <a:latin typeface="Anton"/>
                <a:ea typeface="Anton"/>
                <a:cs typeface="Anton"/>
                <a:sym typeface="Anton"/>
              </a:rPr>
              <a:t>Turn right (north)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subTitle" idx="1"/>
          </p:nvPr>
        </p:nvSpPr>
        <p:spPr>
          <a:xfrm>
            <a:off x="5570425" y="257599"/>
            <a:ext cx="3261899" cy="3369000"/>
          </a:xfrm>
          <a:prstGeom prst="rect">
            <a:avLst/>
          </a:prstGeom>
        </p:spPr>
        <p:txBody>
          <a:bodyPr lIns="91425" tIns="91425" rIns="91425" bIns="91425" anchor="t" anchorCtr="0">
            <a:noAutofit/>
          </a:bodyPr>
          <a:lstStyle/>
          <a:p>
            <a:pPr lvl="0" algn="l" rtl="0">
              <a:spcBef>
                <a:spcPts val="0"/>
              </a:spcBef>
              <a:buNone/>
            </a:pPr>
            <a:r>
              <a:rPr lang="en" sz="1600" dirty="0"/>
              <a:t>You turn right and head north. You’re cruising for about an hour, jamming out to your favorite radio station. Suddenly, traffic grinds to a halt. It doesn’t look like it’s going to improve any time soon. Do you wait it out or take the gravel road that sits right next to you?</a:t>
            </a:r>
          </a:p>
        </p:txBody>
      </p:sp>
      <p:pic>
        <p:nvPicPr>
          <p:cNvPr id="67" name="Shape 67"/>
          <p:cNvPicPr preferRelativeResize="0"/>
          <p:nvPr/>
        </p:nvPicPr>
        <p:blipFill>
          <a:blip r:embed="rId3">
            <a:alphaModFix/>
          </a:blip>
          <a:stretch>
            <a:fillRect/>
          </a:stretch>
        </p:blipFill>
        <p:spPr>
          <a:xfrm>
            <a:off x="311699" y="258187"/>
            <a:ext cx="5053673" cy="3367816"/>
          </a:xfrm>
          <a:prstGeom prst="rect">
            <a:avLst/>
          </a:prstGeom>
          <a:noFill/>
          <a:ln>
            <a:noFill/>
          </a:ln>
        </p:spPr>
      </p:pic>
      <p:sp>
        <p:nvSpPr>
          <p:cNvPr id="6" name="Shape 57">
            <a:hlinkClick r:id="rId4" action="ppaction://hlinksldjump"/>
          </p:cNvPr>
          <p:cNvSpPr/>
          <p:nvPr/>
        </p:nvSpPr>
        <p:spPr>
          <a:xfrm>
            <a:off x="-33775" y="-33775"/>
            <a:ext cx="9274200" cy="5256000"/>
          </a:xfrm>
          <a:prstGeom prst="rect">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5" name="Shape 65">
            <a:hlinkClick r:id="rId5" action="ppaction://hlinksldjump"/>
          </p:cNvPr>
          <p:cNvSpPr/>
          <p:nvPr/>
        </p:nvSpPr>
        <p:spPr>
          <a:xfrm>
            <a:off x="337912" y="3868675"/>
            <a:ext cx="4129500" cy="1032299"/>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3000">
                <a:latin typeface="Anton"/>
                <a:ea typeface="Anton"/>
                <a:cs typeface="Anton"/>
                <a:sym typeface="Anton"/>
              </a:rPr>
              <a:t>Wait it out</a:t>
            </a:r>
          </a:p>
        </p:txBody>
      </p:sp>
      <p:sp>
        <p:nvSpPr>
          <p:cNvPr id="66" name="Shape 66">
            <a:hlinkClick r:id="rId6" action="ppaction://hlinksldjump"/>
          </p:cNvPr>
          <p:cNvSpPr/>
          <p:nvPr/>
        </p:nvSpPr>
        <p:spPr>
          <a:xfrm>
            <a:off x="4676587" y="3868675"/>
            <a:ext cx="4129500" cy="1032299"/>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3000" dirty="0">
                <a:latin typeface="Anton"/>
                <a:ea typeface="Anton"/>
                <a:cs typeface="Anton"/>
                <a:sym typeface="Anton"/>
              </a:rPr>
              <a:t>Take the gravel road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subTitle" idx="1"/>
          </p:nvPr>
        </p:nvSpPr>
        <p:spPr>
          <a:xfrm>
            <a:off x="5570425" y="257599"/>
            <a:ext cx="3261899" cy="3369000"/>
          </a:xfrm>
          <a:prstGeom prst="rect">
            <a:avLst/>
          </a:prstGeom>
        </p:spPr>
        <p:txBody>
          <a:bodyPr lIns="91425" tIns="91425" rIns="91425" bIns="91425" anchor="t" anchorCtr="0">
            <a:noAutofit/>
          </a:bodyPr>
          <a:lstStyle/>
          <a:p>
            <a:pPr lvl="0" algn="l" rtl="0">
              <a:spcBef>
                <a:spcPts val="0"/>
              </a:spcBef>
              <a:buNone/>
            </a:pPr>
            <a:r>
              <a:rPr lang="en" sz="1600"/>
              <a:t>You turn left and head south. Hours pass quickly as you’re driving on the highway with fairly little traffic. As you head south, you see a small billboard for a scenic lake. For some reason, it catches your eye and makes you think. What do you do?</a:t>
            </a:r>
          </a:p>
        </p:txBody>
      </p:sp>
      <p:pic>
        <p:nvPicPr>
          <p:cNvPr id="75" name="Shape 75"/>
          <p:cNvPicPr preferRelativeResize="0"/>
          <p:nvPr/>
        </p:nvPicPr>
        <p:blipFill>
          <a:blip r:embed="rId3">
            <a:alphaModFix/>
          </a:blip>
          <a:stretch>
            <a:fillRect/>
          </a:stretch>
        </p:blipFill>
        <p:spPr>
          <a:xfrm>
            <a:off x="611025" y="257600"/>
            <a:ext cx="4455033" cy="3369124"/>
          </a:xfrm>
          <a:prstGeom prst="rect">
            <a:avLst/>
          </a:prstGeom>
          <a:noFill/>
          <a:ln>
            <a:noFill/>
          </a:ln>
        </p:spPr>
      </p:pic>
      <p:pic>
        <p:nvPicPr>
          <p:cNvPr id="76" name="Shape 76"/>
          <p:cNvPicPr preferRelativeResize="0"/>
          <p:nvPr/>
        </p:nvPicPr>
        <p:blipFill>
          <a:blip r:embed="rId4">
            <a:alphaModFix/>
          </a:blip>
          <a:stretch>
            <a:fillRect/>
          </a:stretch>
        </p:blipFill>
        <p:spPr>
          <a:xfrm>
            <a:off x="2673500" y="907624"/>
            <a:ext cx="1793924" cy="1191275"/>
          </a:xfrm>
          <a:prstGeom prst="rect">
            <a:avLst/>
          </a:prstGeom>
          <a:noFill/>
          <a:ln>
            <a:noFill/>
          </a:ln>
        </p:spPr>
      </p:pic>
      <p:sp>
        <p:nvSpPr>
          <p:cNvPr id="8" name="Shape 57">
            <a:hlinkClick r:id="rId5" action="ppaction://hlinksldjump"/>
          </p:cNvPr>
          <p:cNvSpPr/>
          <p:nvPr/>
        </p:nvSpPr>
        <p:spPr>
          <a:xfrm>
            <a:off x="-33775" y="-33775"/>
            <a:ext cx="9274200" cy="5256000"/>
          </a:xfrm>
          <a:prstGeom prst="rect">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3" name="Shape 73">
            <a:hlinkClick r:id="rId6" action="ppaction://hlinksldjump"/>
          </p:cNvPr>
          <p:cNvSpPr/>
          <p:nvPr/>
        </p:nvSpPr>
        <p:spPr>
          <a:xfrm>
            <a:off x="337912" y="3868675"/>
            <a:ext cx="4129500" cy="1032299"/>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3000">
                <a:latin typeface="Anton"/>
                <a:ea typeface="Anton"/>
                <a:cs typeface="Anton"/>
                <a:sym typeface="Anton"/>
              </a:rPr>
              <a:t>Exit and go to the lake</a:t>
            </a:r>
          </a:p>
        </p:txBody>
      </p:sp>
      <p:sp>
        <p:nvSpPr>
          <p:cNvPr id="74" name="Shape 74">
            <a:hlinkClick r:id="rId7" action="ppaction://hlinksldjump"/>
          </p:cNvPr>
          <p:cNvSpPr/>
          <p:nvPr/>
        </p:nvSpPr>
        <p:spPr>
          <a:xfrm>
            <a:off x="4702812" y="3868675"/>
            <a:ext cx="4129500" cy="1032299"/>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3000">
                <a:latin typeface="Anton"/>
                <a:ea typeface="Anton"/>
                <a:cs typeface="Anton"/>
                <a:sym typeface="Anton"/>
              </a:rPr>
              <a:t>Keep driving south</a:t>
            </a:r>
          </a:p>
        </p:txBody>
      </p:sp>
      <p:sp>
        <p:nvSpPr>
          <p:cNvPr id="77" name="Shape 77"/>
          <p:cNvSpPr txBox="1"/>
          <p:nvPr/>
        </p:nvSpPr>
        <p:spPr>
          <a:xfrm>
            <a:off x="1066475" y="839600"/>
            <a:ext cx="1463400" cy="1259400"/>
          </a:xfrm>
          <a:prstGeom prst="rect">
            <a:avLst/>
          </a:prstGeom>
          <a:noFill/>
          <a:ln>
            <a:noFill/>
          </a:ln>
        </p:spPr>
        <p:txBody>
          <a:bodyPr lIns="91425" tIns="91425" rIns="91425" bIns="91425" anchor="ctr" anchorCtr="0">
            <a:noAutofit/>
          </a:bodyPr>
          <a:lstStyle/>
          <a:p>
            <a:pPr lvl="0" algn="ctr" rtl="0">
              <a:spcBef>
                <a:spcPts val="0"/>
              </a:spcBef>
              <a:buNone/>
            </a:pPr>
            <a:r>
              <a:rPr lang="en" sz="3200">
                <a:latin typeface="Luckiest Guy"/>
                <a:ea typeface="Luckiest Guy"/>
                <a:cs typeface="Luckiest Guy"/>
                <a:sym typeface="Luckiest Guy"/>
              </a:rPr>
              <a:t>Scenic</a:t>
            </a:r>
          </a:p>
          <a:p>
            <a:pPr lvl="0" algn="ctr">
              <a:spcBef>
                <a:spcPts val="0"/>
              </a:spcBef>
              <a:buNone/>
            </a:pPr>
            <a:r>
              <a:rPr lang="en" sz="3200">
                <a:latin typeface="Luckiest Guy"/>
                <a:ea typeface="Luckiest Guy"/>
                <a:cs typeface="Luckiest Guy"/>
                <a:sym typeface="Luckiest Guy"/>
              </a:rPr>
              <a:t>Lake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Shape 82"/>
          <p:cNvPicPr preferRelativeResize="0"/>
          <p:nvPr/>
        </p:nvPicPr>
        <p:blipFill>
          <a:blip r:embed="rId3">
            <a:alphaModFix/>
          </a:blip>
          <a:stretch>
            <a:fillRect/>
          </a:stretch>
        </p:blipFill>
        <p:spPr>
          <a:xfrm>
            <a:off x="311701" y="257600"/>
            <a:ext cx="5053673" cy="3367801"/>
          </a:xfrm>
          <a:prstGeom prst="rect">
            <a:avLst/>
          </a:prstGeom>
          <a:noFill/>
          <a:ln>
            <a:noFill/>
          </a:ln>
        </p:spPr>
      </p:pic>
      <p:sp>
        <p:nvSpPr>
          <p:cNvPr id="83" name="Shape 83"/>
          <p:cNvSpPr txBox="1">
            <a:spLocks noGrp="1"/>
          </p:cNvSpPr>
          <p:nvPr>
            <p:ph type="subTitle" idx="1"/>
          </p:nvPr>
        </p:nvSpPr>
        <p:spPr>
          <a:xfrm>
            <a:off x="5570425" y="257599"/>
            <a:ext cx="3261899" cy="3369000"/>
          </a:xfrm>
          <a:prstGeom prst="rect">
            <a:avLst/>
          </a:prstGeom>
        </p:spPr>
        <p:txBody>
          <a:bodyPr lIns="91425" tIns="91425" rIns="91425" bIns="91425" anchor="t" anchorCtr="0">
            <a:noAutofit/>
          </a:bodyPr>
          <a:lstStyle/>
          <a:p>
            <a:pPr lvl="0" algn="l" rtl="0">
              <a:spcBef>
                <a:spcPts val="0"/>
              </a:spcBef>
              <a:buNone/>
            </a:pPr>
            <a:r>
              <a:rPr lang="en" sz="1600"/>
              <a:t>You decide to wait the traffic out. It’s totally gridlocked, and in your boredom, you look next to you in traffic. Somehow, the star of your favorite TV show is sitting in the car next to you, as bored as you are. You roll down your windows and start a conversation. After the traffic breaks, you both decide to go seek refreshment at a nearby establishment and strike up a conversation. It’s a memorable trip!</a:t>
            </a:r>
          </a:p>
        </p:txBody>
      </p:sp>
      <p:sp>
        <p:nvSpPr>
          <p:cNvPr id="5" name="Shape 57">
            <a:hlinkClick r:id="rId4" action="ppaction://hlinksldjump"/>
          </p:cNvPr>
          <p:cNvSpPr/>
          <p:nvPr/>
        </p:nvSpPr>
        <p:spPr>
          <a:xfrm>
            <a:off x="-33775" y="-33775"/>
            <a:ext cx="9274200" cy="5256000"/>
          </a:xfrm>
          <a:prstGeom prst="rect">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4" name="Shape 84">
            <a:hlinkClick r:id="rId5" action="ppaction://hlinksldjump"/>
          </p:cNvPr>
          <p:cNvSpPr/>
          <p:nvPr/>
        </p:nvSpPr>
        <p:spPr>
          <a:xfrm>
            <a:off x="1399806" y="3868685"/>
            <a:ext cx="6344399" cy="1032299"/>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3000">
                <a:latin typeface="Anton"/>
                <a:ea typeface="Anton"/>
                <a:cs typeface="Anton"/>
                <a:sym typeface="Anton"/>
              </a:rPr>
              <a:t>Return to the first slide and start over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subTitle" idx="1"/>
          </p:nvPr>
        </p:nvSpPr>
        <p:spPr>
          <a:xfrm>
            <a:off x="5570425" y="257599"/>
            <a:ext cx="3261899" cy="3369000"/>
          </a:xfrm>
          <a:prstGeom prst="rect">
            <a:avLst/>
          </a:prstGeom>
        </p:spPr>
        <p:txBody>
          <a:bodyPr lIns="91425" tIns="91425" rIns="91425" bIns="91425" anchor="t" anchorCtr="0">
            <a:noAutofit/>
          </a:bodyPr>
          <a:lstStyle/>
          <a:p>
            <a:pPr lvl="0" algn="l" rtl="0">
              <a:spcBef>
                <a:spcPts val="0"/>
              </a:spcBef>
              <a:buNone/>
            </a:pPr>
            <a:r>
              <a:rPr lang="en" sz="1600"/>
              <a:t>You turn down the gravel road, still seeking adventure. After winding through some curves and hills, you come upon a gorgeous waterfall with a walking trail. You never knew that this waterfall existed so close to your home! You walk, take pictures and just enjoy the beauty of nature. It’s a perfect start to your adventurous journey.</a:t>
            </a:r>
          </a:p>
        </p:txBody>
      </p:sp>
      <p:pic>
        <p:nvPicPr>
          <p:cNvPr id="90" name="Shape 90"/>
          <p:cNvPicPr preferRelativeResize="0"/>
          <p:nvPr/>
        </p:nvPicPr>
        <p:blipFill>
          <a:blip r:embed="rId3">
            <a:alphaModFix/>
          </a:blip>
          <a:stretch>
            <a:fillRect/>
          </a:stretch>
        </p:blipFill>
        <p:spPr>
          <a:xfrm>
            <a:off x="368425" y="524775"/>
            <a:ext cx="5053673" cy="2834784"/>
          </a:xfrm>
          <a:prstGeom prst="rect">
            <a:avLst/>
          </a:prstGeom>
          <a:noFill/>
          <a:ln>
            <a:noFill/>
          </a:ln>
        </p:spPr>
      </p:pic>
      <p:sp>
        <p:nvSpPr>
          <p:cNvPr id="5" name="Shape 57">
            <a:hlinkClick r:id="rId4" action="ppaction://hlinksldjump"/>
          </p:cNvPr>
          <p:cNvSpPr/>
          <p:nvPr/>
        </p:nvSpPr>
        <p:spPr>
          <a:xfrm>
            <a:off x="-33775" y="-33775"/>
            <a:ext cx="9274200" cy="5256000"/>
          </a:xfrm>
          <a:prstGeom prst="rect">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1" name="Shape 91">
            <a:hlinkClick r:id="rId5" action="ppaction://hlinksldjump"/>
          </p:cNvPr>
          <p:cNvSpPr/>
          <p:nvPr/>
        </p:nvSpPr>
        <p:spPr>
          <a:xfrm>
            <a:off x="1399806" y="3868685"/>
            <a:ext cx="6344399" cy="1032299"/>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3000">
                <a:latin typeface="Anton"/>
                <a:ea typeface="Anton"/>
                <a:cs typeface="Anton"/>
                <a:sym typeface="Anton"/>
              </a:rPr>
              <a:t>Return to the first slide and start over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Shape 96"/>
          <p:cNvPicPr preferRelativeResize="0"/>
          <p:nvPr/>
        </p:nvPicPr>
        <p:blipFill>
          <a:blip r:embed="rId3">
            <a:alphaModFix/>
          </a:blip>
          <a:stretch>
            <a:fillRect/>
          </a:stretch>
        </p:blipFill>
        <p:spPr>
          <a:xfrm>
            <a:off x="311700" y="257600"/>
            <a:ext cx="5053673" cy="3359913"/>
          </a:xfrm>
          <a:prstGeom prst="rect">
            <a:avLst/>
          </a:prstGeom>
          <a:noFill/>
          <a:ln>
            <a:noFill/>
          </a:ln>
        </p:spPr>
      </p:pic>
      <p:sp>
        <p:nvSpPr>
          <p:cNvPr id="97" name="Shape 97"/>
          <p:cNvSpPr txBox="1">
            <a:spLocks noGrp="1"/>
          </p:cNvSpPr>
          <p:nvPr>
            <p:ph type="subTitle" idx="1"/>
          </p:nvPr>
        </p:nvSpPr>
        <p:spPr>
          <a:xfrm>
            <a:off x="5570425" y="257599"/>
            <a:ext cx="3261899" cy="3369000"/>
          </a:xfrm>
          <a:prstGeom prst="rect">
            <a:avLst/>
          </a:prstGeom>
        </p:spPr>
        <p:txBody>
          <a:bodyPr lIns="91425" tIns="91425" rIns="91425" bIns="91425" anchor="t" anchorCtr="0">
            <a:noAutofit/>
          </a:bodyPr>
          <a:lstStyle/>
          <a:p>
            <a:pPr lvl="0" algn="l" rtl="0">
              <a:spcBef>
                <a:spcPts val="0"/>
              </a:spcBef>
              <a:buNone/>
            </a:pPr>
            <a:r>
              <a:rPr lang="en" sz="1600"/>
              <a:t>You take the exit off the highway and start seeking out the scenic lake. As you pull in, you notice a man standing next to an enormous yacht on the lake. You walk in his direction, and he tells you that his guests for the day have cancelled on him and he’d like you to accompany him on a fun day on the lake. It sounds too good to be true, and you have a decision to make ...</a:t>
            </a:r>
          </a:p>
        </p:txBody>
      </p:sp>
      <p:sp>
        <p:nvSpPr>
          <p:cNvPr id="5" name="Shape 57">
            <a:hlinkClick r:id="rId4" action="ppaction://hlinksldjump"/>
          </p:cNvPr>
          <p:cNvSpPr/>
          <p:nvPr/>
        </p:nvSpPr>
        <p:spPr>
          <a:xfrm>
            <a:off x="-33775" y="-33775"/>
            <a:ext cx="9274200" cy="5256000"/>
          </a:xfrm>
          <a:prstGeom prst="rect">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8" name="Shape 98">
            <a:hlinkClick r:id="rId5" action="ppaction://hlinksldjump"/>
          </p:cNvPr>
          <p:cNvSpPr/>
          <p:nvPr/>
        </p:nvSpPr>
        <p:spPr>
          <a:xfrm>
            <a:off x="1399806" y="3868685"/>
            <a:ext cx="6344399" cy="1032299"/>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3000">
                <a:latin typeface="Anton"/>
                <a:ea typeface="Anton"/>
                <a:cs typeface="Anton"/>
                <a:sym typeface="Anton"/>
              </a:rPr>
              <a:t>Return to the first slide and start over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subTitle" idx="1"/>
          </p:nvPr>
        </p:nvSpPr>
        <p:spPr>
          <a:xfrm>
            <a:off x="5570425" y="257599"/>
            <a:ext cx="3261899" cy="3369000"/>
          </a:xfrm>
          <a:prstGeom prst="rect">
            <a:avLst/>
          </a:prstGeom>
        </p:spPr>
        <p:txBody>
          <a:bodyPr lIns="91425" tIns="91425" rIns="91425" bIns="91425" anchor="t" anchorCtr="0">
            <a:noAutofit/>
          </a:bodyPr>
          <a:lstStyle/>
          <a:p>
            <a:pPr lvl="0" algn="l" rtl="0">
              <a:spcBef>
                <a:spcPts val="0"/>
              </a:spcBef>
              <a:buNone/>
            </a:pPr>
            <a:r>
              <a:rPr lang="en" sz="1600"/>
              <a:t>Your intuition tells you to stay the course and continue traveling south. After hours of driving, you start to get close to the Gulf of Mexico. You fill the next week sinking your toes in the sand, walking the shore of the gulf, enjoying delicious seafood and forgetting life’s worries. It is truly a relaxing and rejuvenating trip that you didn’t expect at the beginning.</a:t>
            </a:r>
          </a:p>
        </p:txBody>
      </p:sp>
      <p:pic>
        <p:nvPicPr>
          <p:cNvPr id="104" name="Shape 104"/>
          <p:cNvPicPr preferRelativeResize="0"/>
          <p:nvPr/>
        </p:nvPicPr>
        <p:blipFill>
          <a:blip r:embed="rId3">
            <a:alphaModFix/>
          </a:blip>
          <a:stretch>
            <a:fillRect/>
          </a:stretch>
        </p:blipFill>
        <p:spPr>
          <a:xfrm>
            <a:off x="592538" y="257662"/>
            <a:ext cx="4491990" cy="3369000"/>
          </a:xfrm>
          <a:prstGeom prst="rect">
            <a:avLst/>
          </a:prstGeom>
          <a:noFill/>
          <a:ln>
            <a:noFill/>
          </a:ln>
        </p:spPr>
      </p:pic>
      <p:sp>
        <p:nvSpPr>
          <p:cNvPr id="5" name="Shape 57">
            <a:hlinkClick r:id="rId4" action="ppaction://hlinksldjump"/>
          </p:cNvPr>
          <p:cNvSpPr/>
          <p:nvPr/>
        </p:nvSpPr>
        <p:spPr>
          <a:xfrm>
            <a:off x="-33775" y="-33775"/>
            <a:ext cx="9274200" cy="5256000"/>
          </a:xfrm>
          <a:prstGeom prst="rect">
            <a:avLst/>
          </a:prstGeom>
          <a:no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5" name="Shape 105">
            <a:hlinkClick r:id="rId5" action="ppaction://hlinksldjump"/>
          </p:cNvPr>
          <p:cNvSpPr/>
          <p:nvPr/>
        </p:nvSpPr>
        <p:spPr>
          <a:xfrm>
            <a:off x="1399806" y="3868685"/>
            <a:ext cx="6344399" cy="1032299"/>
          </a:xfrm>
          <a:prstGeom prst="roundRect">
            <a:avLst>
              <a:gd name="adj" fmla="val 16667"/>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 sz="3000">
                <a:latin typeface="Anton"/>
                <a:ea typeface="Anton"/>
                <a:cs typeface="Anton"/>
                <a:sym typeface="Anton"/>
              </a:rPr>
              <a:t>Return to the first slide and start over</a:t>
            </a:r>
          </a:p>
        </p:txBody>
      </p:sp>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575</Words>
  <Application>Microsoft Office PowerPoint</Application>
  <PresentationFormat>On-screen Show (16:9)</PresentationFormat>
  <Paragraphs>20</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Anton</vt:lpstr>
      <vt:lpstr>Luckiest Guy</vt:lpstr>
      <vt:lpstr>Arial</vt:lpstr>
      <vt:lpstr>simple-light-2</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Matt Miller</cp:lastModifiedBy>
  <cp:revision>1</cp:revision>
  <dcterms:modified xsi:type="dcterms:W3CDTF">2016-07-19T13:40:26Z</dcterms:modified>
</cp:coreProperties>
</file>