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Anton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Anton-regular.fnt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1. What Google app created this assessment?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31800" lvl="0" marL="457200" rtl="0">
              <a:spcBef>
                <a:spcPts val="0"/>
              </a:spcBef>
              <a:buSzPct val="100000"/>
              <a:buAutoNum type="alphaUcPeriod"/>
            </a:pPr>
            <a:r>
              <a:rPr lang="en" sz="3200"/>
              <a:t>Google Documents</a:t>
            </a:r>
          </a:p>
          <a:p>
            <a:pPr indent="-431800" lvl="0" marL="457200" rtl="0">
              <a:spcBef>
                <a:spcPts val="0"/>
              </a:spcBef>
              <a:buSzPct val="100000"/>
              <a:buAutoNum type="alphaUcPeriod"/>
            </a:pPr>
            <a:r>
              <a:rPr lang="en" sz="3200"/>
              <a:t>Google Slides</a:t>
            </a:r>
          </a:p>
          <a:p>
            <a:pPr indent="-431800" lvl="0" marL="457200" rtl="0">
              <a:spcBef>
                <a:spcPts val="0"/>
              </a:spcBef>
              <a:buSzPct val="100000"/>
              <a:buAutoNum type="alphaUcPeriod"/>
            </a:pPr>
            <a:r>
              <a:rPr lang="en" sz="3200"/>
              <a:t>Google Sheets</a:t>
            </a:r>
          </a:p>
          <a:p>
            <a:pPr indent="-431800" lvl="0" marL="457200">
              <a:spcBef>
                <a:spcPts val="0"/>
              </a:spcBef>
              <a:buSzPct val="100000"/>
              <a:buAutoNum type="alphaUcPeriod"/>
            </a:pPr>
            <a:r>
              <a:rPr lang="en" sz="3200"/>
              <a:t>Google Drawings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-22625" y="-11275"/>
            <a:ext cx="9144000" cy="5143499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1. What Google app created this assessment?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Your answer: A. Google Documents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Correct answer: B. Google Slides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The design in Documents is more linear and wouldn’t create this same experience.</a:t>
            </a:r>
          </a:p>
        </p:txBody>
      </p:sp>
      <p:sp>
        <p:nvSpPr>
          <p:cNvPr id="63" name="Shape 63"/>
          <p:cNvSpPr/>
          <p:nvPr/>
        </p:nvSpPr>
        <p:spPr>
          <a:xfrm>
            <a:off x="5422925" y="4027525"/>
            <a:ext cx="3346799" cy="839399"/>
          </a:xfrm>
          <a:prstGeom prst="roundRect">
            <a:avLst>
              <a:gd fmla="val 16667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000">
                <a:latin typeface="Anton"/>
                <a:ea typeface="Anton"/>
                <a:cs typeface="Anton"/>
                <a:sym typeface="Anton"/>
              </a:rPr>
              <a:t>Click here </a:t>
            </a:r>
            <a:br>
              <a:rPr lang="en" sz="2000">
                <a:latin typeface="Anton"/>
                <a:ea typeface="Anton"/>
                <a:cs typeface="Anton"/>
                <a:sym typeface="Anton"/>
              </a:rPr>
            </a:br>
            <a:r>
              <a:rPr lang="en" sz="2000">
                <a:latin typeface="Anton"/>
                <a:ea typeface="Anton"/>
                <a:cs typeface="Anton"/>
                <a:sym typeface="Anton"/>
              </a:rPr>
              <a:t>for the next question.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1. What Google app created this assessment?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Your answer: B. Google Slides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Correct answer: B. Google Slides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That’s right! These questions and the feedback are all on different slides.</a:t>
            </a:r>
          </a:p>
        </p:txBody>
      </p:sp>
      <p:sp>
        <p:nvSpPr>
          <p:cNvPr id="70" name="Shape 70"/>
          <p:cNvSpPr/>
          <p:nvPr/>
        </p:nvSpPr>
        <p:spPr>
          <a:xfrm>
            <a:off x="-22625" y="-11275"/>
            <a:ext cx="9144000" cy="5143499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5422925" y="4027525"/>
            <a:ext cx="3346799" cy="839399"/>
          </a:xfrm>
          <a:prstGeom prst="roundRect">
            <a:avLst>
              <a:gd fmla="val 16667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000">
                <a:latin typeface="Anton"/>
                <a:ea typeface="Anton"/>
                <a:cs typeface="Anton"/>
                <a:sym typeface="Anton"/>
              </a:rPr>
              <a:t>Click here </a:t>
            </a:r>
            <a:br>
              <a:rPr lang="en" sz="2000">
                <a:latin typeface="Anton"/>
                <a:ea typeface="Anton"/>
                <a:cs typeface="Anton"/>
                <a:sym typeface="Anton"/>
              </a:rPr>
            </a:br>
            <a:r>
              <a:rPr lang="en" sz="2000">
                <a:latin typeface="Anton"/>
                <a:ea typeface="Anton"/>
                <a:cs typeface="Anton"/>
                <a:sym typeface="Anton"/>
              </a:rPr>
              <a:t>for the next question.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1. What Google app created this assessment?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Your answer: C. Google Sheets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Correct answer: B. Google Slides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Sheets is a spreadsheet app and doesn’t have the same linking or design options.</a:t>
            </a:r>
          </a:p>
        </p:txBody>
      </p:sp>
      <p:sp>
        <p:nvSpPr>
          <p:cNvPr id="78" name="Shape 78"/>
          <p:cNvSpPr/>
          <p:nvPr/>
        </p:nvSpPr>
        <p:spPr>
          <a:xfrm>
            <a:off x="-22625" y="-11275"/>
            <a:ext cx="9144000" cy="5143499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5422925" y="4027525"/>
            <a:ext cx="3346799" cy="839399"/>
          </a:xfrm>
          <a:prstGeom prst="roundRect">
            <a:avLst>
              <a:gd fmla="val 16667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000">
                <a:latin typeface="Anton"/>
                <a:ea typeface="Anton"/>
                <a:cs typeface="Anton"/>
                <a:sym typeface="Anton"/>
              </a:rPr>
              <a:t>Click here </a:t>
            </a:r>
            <a:br>
              <a:rPr lang="en" sz="2000">
                <a:latin typeface="Anton"/>
                <a:ea typeface="Anton"/>
                <a:cs typeface="Anton"/>
                <a:sym typeface="Anton"/>
              </a:rPr>
            </a:br>
            <a:r>
              <a:rPr lang="en" sz="2000">
                <a:latin typeface="Anton"/>
                <a:ea typeface="Anton"/>
                <a:cs typeface="Anton"/>
                <a:sym typeface="Anton"/>
              </a:rPr>
              <a:t>for the next question.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1. What Google app created this assessment?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/>
              <a:t>Your answer: D. Google Drawings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Correct answer: B. Google Slides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3200"/>
              <a:t>Drawings gives the design flexibility that Slides does, but Slides lets you use multiple slides to link to.</a:t>
            </a:r>
          </a:p>
        </p:txBody>
      </p:sp>
      <p:sp>
        <p:nvSpPr>
          <p:cNvPr id="86" name="Shape 86"/>
          <p:cNvSpPr/>
          <p:nvPr/>
        </p:nvSpPr>
        <p:spPr>
          <a:xfrm>
            <a:off x="-22625" y="-11275"/>
            <a:ext cx="9144000" cy="5143499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5422925" y="4027525"/>
            <a:ext cx="3346799" cy="839399"/>
          </a:xfrm>
          <a:prstGeom prst="roundRect">
            <a:avLst>
              <a:gd fmla="val 16667" name="adj"/>
            </a:avLst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000">
                <a:latin typeface="Anton"/>
                <a:ea typeface="Anton"/>
                <a:cs typeface="Anton"/>
                <a:sym typeface="Anton"/>
              </a:rPr>
              <a:t>Click here </a:t>
            </a:r>
            <a:br>
              <a:rPr lang="en" sz="2000">
                <a:latin typeface="Anton"/>
                <a:ea typeface="Anton"/>
                <a:cs typeface="Anton"/>
                <a:sym typeface="Anton"/>
              </a:rPr>
            </a:br>
            <a:r>
              <a:rPr lang="en" sz="2000">
                <a:latin typeface="Anton"/>
                <a:ea typeface="Anton"/>
                <a:cs typeface="Anton"/>
                <a:sym typeface="Anton"/>
              </a:rPr>
              <a:t>for the next question.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18928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To make a longer assessment, continue add a new question and answer feedback pages here like the slides above.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